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54193-68F3-4AC4-8F3A-48A618D26532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0706C96-1039-458D-BBBD-0C572C4453D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78808"/>
            <a:ext cx="7381372" cy="1440159"/>
          </a:xfrm>
          <a:ln>
            <a:noFill/>
          </a:ln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182880" indent="0" algn="ctr">
              <a:buNone/>
            </a:pPr>
            <a:r>
              <a:rPr lang="es-ES" sz="4400" i="1" dirty="0">
                <a:solidFill>
                  <a:srgbClr val="0070C0"/>
                </a:solidFill>
                <a:latin typeface="Andalus" pitchFamily="18" charset="-78"/>
                <a:cs typeface="Aharoni" pitchFamily="2" charset="-79"/>
              </a:rPr>
              <a:t>PEÑA CULTURAL FLAMENCA   «CAMARON DE LA ISLA»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8" y="188640"/>
            <a:ext cx="1228725" cy="144780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 rot="20785233">
            <a:off x="2503391" y="3288776"/>
            <a:ext cx="184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31131" y="1467901"/>
            <a:ext cx="88817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80000" lvl="1" algn="ctr" defTabSz="540000"/>
            <a:r>
              <a:rPr lang="es-E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</a:rPr>
              <a:t>XIV CONCURSO TANGUILLOS 2024</a:t>
            </a:r>
            <a:endParaRPr lang="es-ES" sz="4800" b="1" i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AAAC5EF-4D90-483B-BF30-B2960B40BFFB}"/>
              </a:ext>
            </a:extLst>
          </p:cNvPr>
          <p:cNvSpPr/>
          <p:nvPr/>
        </p:nvSpPr>
        <p:spPr>
          <a:xfrm>
            <a:off x="179513" y="1963165"/>
            <a:ext cx="8881737" cy="5285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1.- Podrán participar en el mismo todos aquellos solistas, parejas y grupos que lo soliciten previamente.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2.- Se establecen las siguientes categorías: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Alevines: hasta 8 años.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Infantiles: de 9 a 12 años.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Juveniles: de 13 a 16 años.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Adultos: de 17 años en adelante.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3.- Cada categoría se subdivide en tres modalidades: solistas, parejas y grupos. Los concursantes sólo pueden participar en una sola modalidad.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4.- Los participantes deberán inscribirse a través de </a:t>
            </a:r>
            <a:r>
              <a:rPr lang="es-ES" sz="105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whatsaap</a:t>
            </a: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 número 660357962 hasta el día 30 de abril del 2024. Todo participante tendrán que aportar su propia música en un pen driver o música en directo.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5.- El jurado establecerá un sistema de puntuación en el cual el baile será la característica principal, y en segundo lugar, el atuendo y presentación.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6.- El día de la actuación no se podrá cambiar una vez salgan las listas de participantes. Todo participante que no se presente a pie de escenario quedará descalificado.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7.- El concurso de desarrollará durante los días: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Semifinales domingos  5, 12  y 19 de Mayo. 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La final será el Domingo 26 de Mayo del 2024.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siguiente horario: a partir de las 13.00h.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8.- El jurado estará formado por personas cualificadas. Este se dará a conocer a comienzo del concurso y su fallo será inapelable.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9.- Se entregarán diplomas a todos los premiados.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10.- La inscripción en el concurso implica la aceptación de las presentes bases.</a:t>
            </a:r>
            <a:endParaRPr lang="es-ES" sz="105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5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050" b="1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07167"/>
      </p:ext>
    </p:extLst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</TotalTime>
  <Words>299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Andalus</vt:lpstr>
      <vt:lpstr>Arial</vt:lpstr>
      <vt:lpstr>Calibri</vt:lpstr>
      <vt:lpstr>Franklin Gothic Book</vt:lpstr>
      <vt:lpstr>Times New Roman</vt:lpstr>
      <vt:lpstr>Wingdings 2</vt:lpstr>
      <vt:lpstr>Técnico</vt:lpstr>
      <vt:lpstr>PEÑA CULTURAL FLAMENCA   «CAMARON DE LA ISLA»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PEÑA CULTURAL FLAMENCA   «CAMARON DE LA ISLA»</dc:title>
  <dc:creator>Alonso</dc:creator>
  <cp:lastModifiedBy>Usuario</cp:lastModifiedBy>
  <cp:revision>22</cp:revision>
  <cp:lastPrinted>2024-02-27T15:04:57Z</cp:lastPrinted>
  <dcterms:created xsi:type="dcterms:W3CDTF">2017-07-23T09:40:44Z</dcterms:created>
  <dcterms:modified xsi:type="dcterms:W3CDTF">2024-02-27T15:05:37Z</dcterms:modified>
</cp:coreProperties>
</file>